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29" autoAdjust="0"/>
    <p:restoredTop sz="94660"/>
  </p:normalViewPr>
  <p:slideViewPr>
    <p:cSldViewPr snapToGrid="0">
      <p:cViewPr varScale="1">
        <p:scale>
          <a:sx n="77" d="100"/>
          <a:sy n="77" d="100"/>
        </p:scale>
        <p:origin x="45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678F20-E1D3-63E2-F6D5-23A91EE979A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BDB3ABF-4290-7FFC-79E7-EC2085CC3CE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2CD972D-D058-A245-51A7-248AAFEEC8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6AFF5-2434-4BC1-82FB-2D1C4D164135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79BD14C-7B3A-442C-EB08-D1040DC9B3D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99DBFFB-075E-3145-1601-ED1FB2301A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55688-BA18-4573-9357-D8C668912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821451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F32948-08DD-205F-7618-DA458E8D5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216443C-4676-45BF-2267-1ECCBB30C5A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D4BE5E-38B2-77DF-FFA0-B72EA804B6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6AFF5-2434-4BC1-82FB-2D1C4D164135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2679B77-F4C2-0E96-27D9-DFF4A8BE0E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B7C634D-C4DB-2AB8-B2C6-479A9E871E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55688-BA18-4573-9357-D8C668912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544935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D65D7B2-0BEF-0E03-3996-3DAED283CF2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FB2C14F-0824-49CC-ACB8-51E897023F3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2A2596D-A445-2762-4F3F-E826110AB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6AFF5-2434-4BC1-82FB-2D1C4D164135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D33307-CAE7-0352-F089-E42360618C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52EC3B-F522-DD57-4EC3-7F6A61B20A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55688-BA18-4573-9357-D8C668912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64082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38F736-2554-3DDE-398A-634FB64A63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3BA486-5121-DC92-D5FA-308384709D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115407B-FCEF-4CD4-5EC9-24F1DE245B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6AFF5-2434-4BC1-82FB-2D1C4D164135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585203A-DF3A-5611-7ADD-ADDF3CBF96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34B75A-A89E-0DBB-5F32-F6D0DF772E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55688-BA18-4573-9357-D8C668912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716194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356F10-693F-7CFF-307F-6A13C4F543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9582AAE-0C1E-E70D-A6B3-7577313F9F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EBE14C-5F9E-3D0A-3078-1106E1E810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6AFF5-2434-4BC1-82FB-2D1C4D164135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4CE5B7-E975-A2AC-22E7-3134F72B6F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4F9FAD-3A3C-8EAD-3CBB-7D947ED394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55688-BA18-4573-9357-D8C668912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481417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0FF96C-A87E-4853-866F-63384559B9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DF3A27-11A1-8FED-B57B-3E79A54D09E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2B38E0-8023-FF7F-6D11-ACE6CAB09C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E2CF6E-6874-4EAC-2CA8-D0687B318D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6AFF5-2434-4BC1-82FB-2D1C4D164135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4361C1A-1542-2D80-D282-353C734FEF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9744729-6CDB-025C-725D-C16DC070E2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55688-BA18-4573-9357-D8C668912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24457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DEC7B1-EA28-20B5-64B7-D28114EC263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1DF68C-474B-DA1B-28BE-E43BA657C9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957ED9B-DC03-7C0C-A27C-47688E6A61C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955B04D-F11D-7E2F-7E7C-633850E30D0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D2D84A3-C484-7355-A3B0-053E27F2268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3D3D479-8726-CF22-1F2B-32024ABB2E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6AFF5-2434-4BC1-82FB-2D1C4D164135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7686DCB-583D-542D-B279-AE0016DA6B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DB7B24D-B357-5FAD-1B01-3B6E7FFBC3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55688-BA18-4573-9357-D8C668912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2213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E105F-2DB3-31C1-FBC0-F4184A1D70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79FD15F-336C-8B0C-DDE5-5E21087E2D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6AFF5-2434-4BC1-82FB-2D1C4D164135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09E079A-C001-98A2-1235-DFF8E4D850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F3A3B02-488B-8432-3F01-A60B04CCC5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55688-BA18-4573-9357-D8C668912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88159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28B0C51-C4A2-7386-CCE6-4ABE2B1AF5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6AFF5-2434-4BC1-82FB-2D1C4D164135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73E06B8-2B3E-00F7-22E9-9E352BF70B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B6B3320-0B75-9566-6E29-62AABBCCD4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55688-BA18-4573-9357-D8C668912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45020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A55130-ADEF-08B4-AE0A-6E11A7383D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37C74-54D4-1F34-A160-5AC45F4202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EF957D-85DE-0C1D-65C2-84B8C20EA2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2C7184-FAA3-3877-8915-3EE3798E4A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6AFF5-2434-4BC1-82FB-2D1C4D164135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89F9FFB-46C1-C6BE-0EB2-1EA448D6A4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F289F3-20AC-24AD-935D-4352351DD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55688-BA18-4573-9357-D8C668912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94220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AAD70-59D4-8382-5ECD-5F8ADB27FE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2A651E3-F76A-3583-8F3E-D54334A01EE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1D3826-9A0C-A595-45A9-D3BB3FADD6D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F2D500E-2E8C-3A5D-809A-A5950DFF70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D36AFF5-2434-4BC1-82FB-2D1C4D164135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625490-DED4-5F47-0554-5C6C5297F65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888A52-BBE8-7267-538E-47DF8255FF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855688-BA18-4573-9357-D8C668912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18576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9873D13-E925-58BE-75F1-695A2D7C26A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E58AA9E-5051-B707-76AD-EFB3CDB28C8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0F1B293-4E4D-CDEF-D1E2-961C8F4ABE2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D36AFF5-2434-4BC1-82FB-2D1C4D164135}" type="datetimeFigureOut">
              <a:rPr lang="en-US" smtClean="0"/>
              <a:t>12/19/2024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2EB3160-54A3-3219-0472-B6DF207720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2F0770-4D2F-03EF-0FF0-01F878FDBC4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855688-BA18-4573-9357-D8C6689128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5976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2058BD7-6682-943A-EB48-DFFDE3143E8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5BE34E8-5EBA-1D60-FE9A-E92A7500D74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Screen Recording 3">
            <a:hlinkClick r:id="" action="ppaction://media"/>
            <a:extLst>
              <a:ext uri="{FF2B5EF4-FFF2-40B4-BE49-F238E27FC236}">
                <a16:creationId xmlns:a16="http://schemas.microsoft.com/office/drawing/2014/main" id="{F4B370BE-E849-8315-68CF-45D61039BCEE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703263"/>
            <a:ext cx="12192000" cy="5449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1103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662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Towhid Alam</dc:creator>
  <cp:lastModifiedBy>Towhid Alam</cp:lastModifiedBy>
  <cp:revision>1</cp:revision>
  <dcterms:created xsi:type="dcterms:W3CDTF">2024-12-19T09:32:18Z</dcterms:created>
  <dcterms:modified xsi:type="dcterms:W3CDTF">2024-12-19T09:32:48Z</dcterms:modified>
</cp:coreProperties>
</file>

<file path=docProps/thumbnail.jpeg>
</file>